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3" r:id="rId9"/>
    <p:sldId id="28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3" r:id="rId18"/>
    <p:sldId id="270" r:id="rId19"/>
    <p:sldId id="271" r:id="rId20"/>
    <p:sldId id="272" r:id="rId21"/>
    <p:sldId id="274" r:id="rId22"/>
    <p:sldId id="275" r:id="rId23"/>
    <p:sldId id="276" r:id="rId24"/>
    <p:sldId id="277" r:id="rId25"/>
    <p:sldId id="280" r:id="rId26"/>
    <p:sldId id="279" r:id="rId27"/>
    <p:sldId id="281" r:id="rId28"/>
    <p:sldId id="282" r:id="rId29"/>
    <p:sldId id="285" r:id="rId30"/>
    <p:sldId id="28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12" y="-1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4CE5C-883F-4E52-96A7-48EA7864D0AA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83C03-ECC2-4BC8-A44F-9358DBAD1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78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183C03-ECC2-4BC8-A44F-9358DBAD1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1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BC4763E-ADD5-4911-920D-9622C42B50D0}" type="datetimeFigureOut">
              <a:rPr lang="en-US" smtClean="0"/>
              <a:t>2/26/2015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46307E6-E421-4A7F-BC8B-9F2DF68026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s.twitter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www.tweepy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weetreach.com/products/snapshot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composes.wordpress.com/2013/01/25/a-walk-through-for-the-twitter-streaming-api/" TargetMode="External"/><Relationship Id="rId7" Type="http://schemas.openxmlformats.org/officeDocument/2006/relationships/hyperlink" Target="https://about.twitter.com/products/tweetdeck" TargetMode="External"/><Relationship Id="rId2" Type="http://schemas.openxmlformats.org/officeDocument/2006/relationships/hyperlink" Target="https://dev.twitter.com/streaming/publ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weetarchivist.com/" TargetMode="External"/><Relationship Id="rId5" Type="http://schemas.openxmlformats.org/officeDocument/2006/relationships/hyperlink" Target="http://www.twitonomy.com/" TargetMode="External"/><Relationship Id="rId4" Type="http://schemas.openxmlformats.org/officeDocument/2006/relationships/hyperlink" Target="http://www.twitalyzer.com/5/index.asp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twitter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witter.com/status/user_timeline/nikie5691.json?count=30&amp;callback=listTwee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43000" y="838200"/>
            <a:ext cx="10363200" cy="1829761"/>
          </a:xfrm>
        </p:spPr>
        <p:txBody>
          <a:bodyPr/>
          <a:lstStyle/>
          <a:p>
            <a:r>
              <a:rPr lang="en-US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TWITTER API PUBLIC STREAMS</a:t>
            </a:r>
            <a:endParaRPr lang="en-US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3352800"/>
            <a:ext cx="7772400" cy="164619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6339 TUTORIAL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BY</a:t>
            </a:r>
          </a:p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</a:rPr>
              <a:t>NIKITA SATHISH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4800"/>
            <a:ext cx="1295400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426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268" y="1600200"/>
            <a:ext cx="8229600" cy="4525963"/>
          </a:xfrm>
        </p:spPr>
        <p:txBody>
          <a:bodyPr/>
          <a:lstStyle/>
          <a:p>
            <a:r>
              <a:rPr lang="en-US" dirty="0"/>
              <a:t>Go to : </a:t>
            </a:r>
            <a:r>
              <a:rPr lang="en-US" dirty="0">
                <a:hlinkClick r:id="rId2"/>
              </a:rPr>
              <a:t>https://apps.twitter.com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Log in with existing twitter credentials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TWITTER FOR APP DEVELOPERS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t="7387" b="8593"/>
          <a:stretch/>
        </p:blipFill>
        <p:spPr bwMode="auto">
          <a:xfrm>
            <a:off x="1143000" y="2719136"/>
            <a:ext cx="6910136" cy="3529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92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"/>
          <a:stretch/>
        </p:blipFill>
        <p:spPr bwMode="auto">
          <a:xfrm>
            <a:off x="548923" y="1481138"/>
            <a:ext cx="8046154" cy="431852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NEW APP 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7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9"/>
          <a:stretch/>
        </p:blipFill>
        <p:spPr bwMode="auto">
          <a:xfrm>
            <a:off x="548923" y="1481138"/>
            <a:ext cx="8046154" cy="4614862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AUTHENTICATION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3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t="7851" b="6934"/>
          <a:stretch/>
        </p:blipFill>
        <p:spPr bwMode="auto">
          <a:xfrm>
            <a:off x="381000" y="1371600"/>
            <a:ext cx="8214077" cy="541019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KEYS AND ACCESS TOKENS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85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9" t="13053" b="18136"/>
          <a:stretch/>
        </p:blipFill>
        <p:spPr bwMode="auto">
          <a:xfrm>
            <a:off x="381000" y="1447800"/>
            <a:ext cx="8317438" cy="48006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9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39"/>
          <a:stretch/>
        </p:blipFill>
        <p:spPr bwMode="auto">
          <a:xfrm>
            <a:off x="533400" y="1447800"/>
            <a:ext cx="8046154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AUTHENTICATION 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1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3" t="28065" r="24805" b="12337"/>
          <a:stretch/>
        </p:blipFill>
        <p:spPr bwMode="auto">
          <a:xfrm>
            <a:off x="820132" y="1143000"/>
            <a:ext cx="7362334" cy="5281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AUTHENTICATION SIGNATURE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7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library to communicate with twitter platform and helps access its API</a:t>
            </a:r>
          </a:p>
          <a:p>
            <a:endParaRPr lang="en-US" dirty="0" smtClean="0"/>
          </a:p>
          <a:p>
            <a:r>
              <a:rPr lang="en-US" dirty="0" smtClean="0"/>
              <a:t>Open sourced</a:t>
            </a:r>
          </a:p>
          <a:p>
            <a:endParaRPr lang="en-US" dirty="0"/>
          </a:p>
          <a:p>
            <a:r>
              <a:rPr lang="en-US" dirty="0" smtClean="0"/>
              <a:t>Hosted on GitHub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TWEEPY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419600"/>
            <a:ext cx="3251200" cy="2235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5641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to : </a:t>
            </a:r>
            <a:r>
              <a:rPr lang="en-US" dirty="0">
                <a:hlinkClick r:id="rId2"/>
              </a:rPr>
              <a:t>http://www.tweepy.org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TWEEPY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9" t="7851" b="9335"/>
          <a:stretch/>
        </p:blipFill>
        <p:spPr bwMode="auto">
          <a:xfrm>
            <a:off x="543530" y="2286000"/>
            <a:ext cx="8219470" cy="387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472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star GitHub link</a:t>
            </a:r>
          </a:p>
          <a:p>
            <a:r>
              <a:rPr lang="en-US" dirty="0" smtClean="0"/>
              <a:t>Login to your GitHub account</a:t>
            </a:r>
          </a:p>
          <a:p>
            <a:r>
              <a:rPr lang="en-US" dirty="0" smtClean="0"/>
              <a:t>Download the zip file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TWEEPY DOWNLOAD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t="12370" r="14821" b="31968"/>
          <a:stretch/>
        </p:blipFill>
        <p:spPr bwMode="auto">
          <a:xfrm>
            <a:off x="685799" y="2927161"/>
            <a:ext cx="7620001" cy="3778439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0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Free social networking and micro-blogging site</a:t>
            </a:r>
          </a:p>
          <a:p>
            <a:r>
              <a:rPr lang="en-US" dirty="0" smtClean="0"/>
              <a:t>Allows the users to send and receive messages called tweets</a:t>
            </a:r>
          </a:p>
          <a:p>
            <a:r>
              <a:rPr lang="en-US" dirty="0" smtClean="0"/>
              <a:t>The maximum message length is 140 characters</a:t>
            </a:r>
          </a:p>
          <a:p>
            <a:r>
              <a:rPr lang="en-US" dirty="0" smtClean="0"/>
              <a:t>Tweets can be read and sent through twitter website interface or SMS or mobile application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600" y="5257800"/>
            <a:ext cx="2692400" cy="154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command prompt</a:t>
            </a:r>
          </a:p>
          <a:p>
            <a:r>
              <a:rPr lang="en-US" dirty="0" smtClean="0"/>
              <a:t>Change the current working directory to </a:t>
            </a:r>
            <a:r>
              <a:rPr lang="en-US" dirty="0" err="1" smtClean="0"/>
              <a:t>tweepy</a:t>
            </a:r>
            <a:r>
              <a:rPr lang="en-US" dirty="0" smtClean="0"/>
              <a:t>-master</a:t>
            </a:r>
          </a:p>
          <a:p>
            <a:r>
              <a:rPr lang="en-US" dirty="0" smtClean="0"/>
              <a:t>Run pip install command to install pip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TWEEPY INSTALL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18317" r="47635" b="46574"/>
          <a:stretch/>
        </p:blipFill>
        <p:spPr bwMode="auto">
          <a:xfrm>
            <a:off x="1371600" y="3428999"/>
            <a:ext cx="6477000" cy="3169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73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streaming tweets</a:t>
            </a:r>
          </a:p>
          <a:p>
            <a:pPr marL="0" indent="0">
              <a:buNone/>
            </a:pPr>
            <a:endParaRPr lang="en-US" dirty="0" smtClean="0"/>
          </a:p>
          <a:p>
            <a:pPr defTabSz="1005840">
              <a:buFont typeface="Wingdings" panose="05000000000000000000" pitchFamily="2" charset="2"/>
              <a:buChar char="q"/>
            </a:pPr>
            <a:r>
              <a:rPr lang="en-US" dirty="0" smtClean="0"/>
              <a:t>On your timeline</a:t>
            </a:r>
          </a:p>
          <a:p>
            <a:pPr defTabSz="100584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defTabSz="1005840">
              <a:buFont typeface="Wingdings" panose="05000000000000000000" pitchFamily="2" charset="2"/>
              <a:buChar char="q"/>
            </a:pPr>
            <a:r>
              <a:rPr lang="en-US" dirty="0" smtClean="0"/>
              <a:t>Specific to a topic</a:t>
            </a:r>
          </a:p>
          <a:p>
            <a:pPr defTabSz="100584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defTabSz="1005840">
              <a:buFont typeface="Wingdings" panose="05000000000000000000" pitchFamily="2" charset="2"/>
              <a:buChar char="q"/>
            </a:pPr>
            <a:r>
              <a:rPr lang="en-US" dirty="0" smtClean="0"/>
              <a:t>Specific to a person</a:t>
            </a:r>
          </a:p>
          <a:p>
            <a:pPr defTabSz="1005840">
              <a:buFont typeface="Wingdings" panose="05000000000000000000" pitchFamily="2" charset="2"/>
              <a:buChar char="q"/>
            </a:pPr>
            <a:endParaRPr lang="en-US" dirty="0" smtClean="0"/>
          </a:p>
          <a:p>
            <a:pPr defTabSz="1005840">
              <a:buFont typeface="Wingdings" panose="05000000000000000000" pitchFamily="2" charset="2"/>
              <a:buChar char="q"/>
            </a:pPr>
            <a:r>
              <a:rPr lang="en-US" dirty="0" smtClean="0"/>
              <a:t>Specific to a location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 TWEETS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85"/>
          <a:stretch/>
        </p:blipFill>
        <p:spPr>
          <a:xfrm>
            <a:off x="5334000" y="1371600"/>
            <a:ext cx="3684651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 smtClean="0"/>
              <a:t>Script to pull tweets from your timeline</a:t>
            </a:r>
          </a:p>
          <a:p>
            <a:pPr marL="0" indent="0">
              <a:buNone/>
            </a:pP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import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tweepy</a:t>
            </a:r>
            <a:endParaRPr lang="en-US" sz="25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consumer_key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='HZodeLCDcNFh3xlr0LIinU7BW'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consumer_secret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='LNPDrDMQAsmkWmH69ryj8dlsxZcT5fwDwvuFsRdBEHpTbb6itz'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access_token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='3044509804-LhQhoySGLv92NOZM8xWrUnc6KqjAcyMlQ1tvP9F'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access_token_secret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='x2Ls3vycDptwBwaLhLwUEGe2PssQa6cvwiYMkUKOu3is2'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auth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tweepy.OAuthHandler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consumer_key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consumer_secret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auth.set_access_token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access_token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access_token_secret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api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tweepy.API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auth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US" sz="2500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public_tweets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 =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api.home_timeline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for tweet in </a:t>
            </a:r>
            <a:r>
              <a:rPr lang="en-US" sz="2500" dirty="0" err="1" smtClean="0">
                <a:solidFill>
                  <a:schemeClr val="accent4">
                    <a:lumMod val="75000"/>
                  </a:schemeClr>
                </a:solidFill>
              </a:rPr>
              <a:t>public_tweets</a:t>
            </a: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r>
              <a:rPr lang="en-US" sz="2500" dirty="0" smtClean="0">
                <a:solidFill>
                  <a:schemeClr val="accent4">
                    <a:lumMod val="75000"/>
                  </a:schemeClr>
                </a:solidFill>
              </a:rPr>
              <a:t>    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print(</a:t>
            </a:r>
            <a:r>
              <a:rPr lang="en-US" sz="2500" dirty="0" err="1">
                <a:solidFill>
                  <a:schemeClr val="accent4">
                    <a:lumMod val="75000"/>
                  </a:schemeClr>
                </a:solidFill>
              </a:rPr>
              <a:t>tweet.text</a:t>
            </a:r>
            <a:r>
              <a:rPr lang="en-US" sz="25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PULLING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65237"/>
            <a:ext cx="8305800" cy="452596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u="sng" dirty="0"/>
              <a:t>Script to pull tweets </a:t>
            </a:r>
            <a:r>
              <a:rPr lang="en-US" sz="9600" u="sng" dirty="0" smtClean="0"/>
              <a:t>randomly</a:t>
            </a:r>
          </a:p>
          <a:p>
            <a:pPr marL="0" indent="0">
              <a:buNone/>
            </a:pPr>
            <a:endParaRPr lang="en-US" sz="7200" u="sng" dirty="0" smtClean="0"/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from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tweepy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import Stream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from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tweepy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import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OAuthHandler</a:t>
            </a:r>
            <a:endParaRPr lang="en-US" sz="56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from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tweepy.streaming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import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StreamListener</a:t>
            </a:r>
            <a:endParaRPr lang="en-US" sz="56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 err="1" smtClean="0">
                <a:solidFill>
                  <a:schemeClr val="accent4">
                    <a:lumMod val="75000"/>
                  </a:schemeClr>
                </a:solidFill>
              </a:rPr>
              <a:t>consumer_key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='HZodeLCDcNFh3xlr0LIinU7BW'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consumer_secret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='LNPDrDMQAsmkWmH69ryj8dlsxZcT5fwDwvuFsRdBEHpTbb6itz'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access_token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='3044509804-LhQhoySGLv92NOZM8xWrUnc6KqjAcyMlQ1tvP9F'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access_token_secret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='x2Ls3vycDptwBwaLhLwUEGe2PssQa6cvwiYMkUKOu3is2'</a:t>
            </a:r>
          </a:p>
          <a:p>
            <a:pPr marL="0" indent="0">
              <a:buNone/>
            </a:pPr>
            <a:endParaRPr lang="en-US" sz="5600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class listener(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StreamListener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      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def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on_data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self,data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           print(data)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           return True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      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def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on_error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self,status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):</a:t>
            </a:r>
          </a:p>
          <a:p>
            <a:pPr marL="0" indent="0">
              <a:buNone/>
            </a:pP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            print(status)</a:t>
            </a:r>
          </a:p>
          <a:p>
            <a:pPr marL="0" indent="0">
              <a:buNone/>
            </a:pPr>
            <a:r>
              <a:rPr lang="en-US" sz="5600" dirty="0" err="1" smtClean="0">
                <a:solidFill>
                  <a:schemeClr val="accent4">
                    <a:lumMod val="75000"/>
                  </a:schemeClr>
                </a:solidFill>
              </a:rPr>
              <a:t>auth</a:t>
            </a:r>
            <a:r>
              <a:rPr lang="en-US" sz="5600" dirty="0" smtClean="0">
                <a:solidFill>
                  <a:schemeClr val="accent4">
                    <a:lumMod val="75000"/>
                  </a:schemeClr>
                </a:solidFill>
              </a:rPr>
              <a:t>=</a:t>
            </a:r>
            <a:r>
              <a:rPr lang="en-US" sz="5600" dirty="0" err="1" smtClean="0">
                <a:solidFill>
                  <a:schemeClr val="accent4">
                    <a:lumMod val="75000"/>
                  </a:schemeClr>
                </a:solidFill>
              </a:rPr>
              <a:t>OAuthHandler</a:t>
            </a:r>
            <a:r>
              <a:rPr lang="en-US" sz="5600" dirty="0" smtClean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5600" dirty="0" err="1" smtClean="0">
                <a:solidFill>
                  <a:schemeClr val="accent4">
                    <a:lumMod val="75000"/>
                  </a:schemeClr>
                </a:solidFill>
              </a:rPr>
              <a:t>consumer_key,consumer_secret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auth.set_access_token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(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access_token,access_token_secret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twitterStream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=Stream(</a:t>
            </a: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auth,listener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())</a:t>
            </a:r>
          </a:p>
          <a:p>
            <a:pPr marL="0" indent="0">
              <a:buNone/>
            </a:pPr>
            <a:r>
              <a:rPr lang="en-US" sz="5600" dirty="0" err="1">
                <a:solidFill>
                  <a:schemeClr val="accent4">
                    <a:lumMod val="75000"/>
                  </a:schemeClr>
                </a:solidFill>
              </a:rPr>
              <a:t>twitterStream.filter</a:t>
            </a:r>
            <a:r>
              <a:rPr lang="en-US" sz="5600" dirty="0">
                <a:solidFill>
                  <a:schemeClr val="accent4">
                    <a:lumMod val="75000"/>
                  </a:schemeClr>
                </a:solidFill>
              </a:rPr>
              <a:t>(track=['@ICC'])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PULLING TWEETS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6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Tweets in JSON format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7" t="3573" r="40894" b="15876"/>
          <a:stretch/>
        </p:blipFill>
        <p:spPr bwMode="auto">
          <a:xfrm>
            <a:off x="1295400" y="1981200"/>
            <a:ext cx="648907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101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applications  are developed in twitter for the analysis of tweets. For </a:t>
            </a:r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1.Tweetreach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2.Tweet Archivist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       3.TweetDeck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4. </a:t>
            </a:r>
            <a:r>
              <a:rPr lang="en-US" dirty="0" err="1" smtClean="0"/>
              <a:t>Twitalyzer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    5. </a:t>
            </a:r>
            <a:r>
              <a:rPr lang="en-US" dirty="0" err="1" smtClean="0"/>
              <a:t>Twitonomy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TWEET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314700"/>
            <a:ext cx="3276600" cy="3276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736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Tweetreach</a:t>
            </a:r>
            <a:endParaRPr lang="en-US" dirty="0" smtClean="0"/>
          </a:p>
          <a:p>
            <a:r>
              <a:rPr lang="en-US" dirty="0"/>
              <a:t>Go to : </a:t>
            </a:r>
            <a:r>
              <a:rPr lang="en-US" dirty="0">
                <a:hlinkClick r:id="rId2"/>
              </a:rPr>
              <a:t>https://tweetreach.com/products/snapshots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Enter keyword/username/hashtag of interest in the text box provided</a:t>
            </a:r>
          </a:p>
          <a:p>
            <a:r>
              <a:rPr lang="en-US" dirty="0" smtClean="0"/>
              <a:t>You can see a snapshot that depicts information such as estimated reach, top contributors, most retweets related to your topic of interest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TWEETREACH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564505"/>
            <a:ext cx="975360" cy="9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4" t="8051" r="37476" b="16536"/>
          <a:stretch/>
        </p:blipFill>
        <p:spPr bwMode="auto">
          <a:xfrm>
            <a:off x="685800" y="1426963"/>
            <a:ext cx="3659109" cy="5431037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TWEETREACH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6" t="8316" r="34926" b="14719"/>
          <a:stretch/>
        </p:blipFill>
        <p:spPr bwMode="auto">
          <a:xfrm>
            <a:off x="4724400" y="1447800"/>
            <a:ext cx="3612332" cy="5410200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24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dev.twitter.com/streaming/public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https://bcomposes.wordpress.com/2013/01/25/a-walk-through-for-the-twitter-streaming-api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www.twitalyzer.com/5/index.asp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5"/>
              </a:rPr>
              <a:t>http://www.twitonomy.com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6"/>
              </a:rPr>
              <a:t>https://www.tweetarchivist.com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about.twitter.com/products/tweetdeck</a:t>
            </a:r>
            <a:r>
              <a:rPr lang="en-US" sz="2400" dirty="0" smtClean="0"/>
              <a:t> 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91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70" y="200025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343025"/>
            <a:ext cx="3939540" cy="487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505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and easy to convey and read messages</a:t>
            </a:r>
          </a:p>
          <a:p>
            <a:endParaRPr lang="en-US" dirty="0" smtClean="0"/>
          </a:p>
          <a:p>
            <a:r>
              <a:rPr lang="en-US" dirty="0" smtClean="0"/>
              <a:t>Can be used as notice board, feedback forum, discussion ground</a:t>
            </a:r>
          </a:p>
          <a:p>
            <a:endParaRPr lang="en-US" dirty="0" smtClean="0"/>
          </a:p>
          <a:p>
            <a:r>
              <a:rPr lang="en-US" dirty="0" smtClean="0"/>
              <a:t>Keeps you updated with the topics/ people of your interest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USE TWITTER?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191672"/>
            <a:ext cx="2324100" cy="1498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338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19"/>
          <a:stretch/>
        </p:blipFill>
        <p:spPr>
          <a:xfrm>
            <a:off x="288328" y="990601"/>
            <a:ext cx="8398472" cy="3990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1601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288 million monthly active </a:t>
            </a:r>
            <a:r>
              <a:rPr lang="en-US" dirty="0" smtClean="0"/>
              <a:t>users</a:t>
            </a:r>
          </a:p>
          <a:p>
            <a:endParaRPr lang="en-US" dirty="0"/>
          </a:p>
          <a:p>
            <a:r>
              <a:rPr lang="en-US" dirty="0"/>
              <a:t>500 million Tweets are sent per </a:t>
            </a:r>
            <a:r>
              <a:rPr lang="en-US" dirty="0" smtClean="0"/>
              <a:t>day</a:t>
            </a:r>
          </a:p>
          <a:p>
            <a:endParaRPr lang="en-US" dirty="0"/>
          </a:p>
          <a:p>
            <a:r>
              <a:rPr lang="en-US" dirty="0"/>
              <a:t>80% of Twitter active users are on mobile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TWITTER USAGE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50" y="4160482"/>
            <a:ext cx="4248150" cy="2546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693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network analysis has emerged in the recent years</a:t>
            </a:r>
          </a:p>
          <a:p>
            <a:r>
              <a:rPr lang="en-US" dirty="0" smtClean="0"/>
              <a:t>It helps in analyzing social behavior, cumulating ideas, predicting trends</a:t>
            </a:r>
          </a:p>
          <a:p>
            <a:r>
              <a:rPr lang="en-US" dirty="0" smtClean="0"/>
              <a:t>Due to large number of twitter users, the tweets can be used for this purpose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TWITTER IN DATA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67200"/>
            <a:ext cx="3954780" cy="22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 smtClean="0"/>
              <a:t>Go to: </a:t>
            </a:r>
            <a:r>
              <a:rPr lang="en-US" altLang="ja-JP" dirty="0" smtClean="0">
                <a:hlinkClick r:id="rId2"/>
              </a:rPr>
              <a:t>http://twitter.com/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Create account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Settings 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Search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Follow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@reply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TWITTER 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810000"/>
            <a:ext cx="45720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5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05"/>
          <a:stretch/>
        </p:blipFill>
        <p:spPr bwMode="auto">
          <a:xfrm>
            <a:off x="152400" y="1219200"/>
            <a:ext cx="8880753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TWITTER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endpoints to access public data flowing through twitter</a:t>
            </a:r>
          </a:p>
          <a:p>
            <a:pPr marL="0" indent="0">
              <a:buNone/>
            </a:pPr>
            <a:r>
              <a:rPr lang="en-US" sz="2800" dirty="0" smtClean="0"/>
              <a:t>        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          1.POST </a:t>
            </a:r>
            <a:r>
              <a:rPr lang="en-US" sz="2800" dirty="0"/>
              <a:t>statuses / </a:t>
            </a:r>
            <a:r>
              <a:rPr lang="en-US" sz="2800" dirty="0" smtClean="0"/>
              <a:t>filter </a:t>
            </a:r>
          </a:p>
          <a:p>
            <a:pPr marL="0" indent="0">
              <a:buNone/>
            </a:pPr>
            <a:r>
              <a:rPr lang="en-US" sz="2800" dirty="0" smtClean="0"/>
              <a:t>              2.GET </a:t>
            </a:r>
            <a:r>
              <a:rPr lang="en-US" sz="2800" dirty="0"/>
              <a:t>statuses / </a:t>
            </a:r>
            <a:r>
              <a:rPr lang="en-US" sz="2800" dirty="0" smtClean="0"/>
              <a:t>sample</a:t>
            </a:r>
          </a:p>
          <a:p>
            <a:pPr marL="0" indent="0">
              <a:buNone/>
            </a:pPr>
            <a:r>
              <a:rPr lang="en-US" sz="2800" dirty="0" smtClean="0"/>
              <a:t>              3.GET </a:t>
            </a:r>
            <a:r>
              <a:rPr lang="en-US" sz="2800" dirty="0"/>
              <a:t>statuses / </a:t>
            </a:r>
            <a:r>
              <a:rPr lang="en-US" sz="2800" dirty="0" err="1"/>
              <a:t>firehose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TWITTER PUBLIC STREAMS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495800"/>
            <a:ext cx="3211830" cy="2247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779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Earlier way of pulling tweets:</a:t>
            </a: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https://twitter.com/status/user_timeline/nikie5691.json?count=30&amp;callback=listTweets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Twitter has removed that facility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GETTING PUBLIC STREAMS DATA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" r="51134" b="84366"/>
          <a:stretch/>
        </p:blipFill>
        <p:spPr bwMode="auto">
          <a:xfrm>
            <a:off x="304800" y="3886200"/>
            <a:ext cx="8548062" cy="188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88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2240</TotalTime>
  <Words>530</Words>
  <Application>Microsoft Office PowerPoint</Application>
  <PresentationFormat>On-screen Show (4:3)</PresentationFormat>
  <Paragraphs>147</Paragraphs>
  <Slides>30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Concourse</vt:lpstr>
      <vt:lpstr>TWITTER API PUBLIC STREAMS</vt:lpstr>
      <vt:lpstr>TWITTER</vt:lpstr>
      <vt:lpstr>WHY USE TWITTER?</vt:lpstr>
      <vt:lpstr>TWITTER USAGE </vt:lpstr>
      <vt:lpstr>TWITTER IN DATA ANALYSIS</vt:lpstr>
      <vt:lpstr>TWITTER LOGIN</vt:lpstr>
      <vt:lpstr>TWITTER API</vt:lpstr>
      <vt:lpstr>TWITTER PUBLIC STREAMS</vt:lpstr>
      <vt:lpstr>GETTING PUBLIC STREAMS DATA</vt:lpstr>
      <vt:lpstr>TWITTER FOR APP DEVELOPERS</vt:lpstr>
      <vt:lpstr>NEW APP CREATION</vt:lpstr>
      <vt:lpstr>AUTHENTICATION</vt:lpstr>
      <vt:lpstr>KEYS AND ACCESS TOKENS</vt:lpstr>
      <vt:lpstr>PERMISSIONS</vt:lpstr>
      <vt:lpstr>AUTHENTICATION TOOL</vt:lpstr>
      <vt:lpstr>AUTHENTICATION SIGNATURE</vt:lpstr>
      <vt:lpstr>TWEEPY</vt:lpstr>
      <vt:lpstr>TWEEPY</vt:lpstr>
      <vt:lpstr>TWEEPY DOWNLOAD</vt:lpstr>
      <vt:lpstr>TWEEPY INSTALL</vt:lpstr>
      <vt:lpstr> TWEETS</vt:lpstr>
      <vt:lpstr>PULLING TWEETS</vt:lpstr>
      <vt:lpstr>PULLING TWEETS</vt:lpstr>
      <vt:lpstr>OUTPUT</vt:lpstr>
      <vt:lpstr>TWEET ANALYSIS</vt:lpstr>
      <vt:lpstr>TWEETREACH</vt:lpstr>
      <vt:lpstr>TWEETREACH</vt:lpstr>
      <vt:lpstr>REFERENCES</vt:lpstr>
      <vt:lpstr>Q &amp; 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API PUBLIC STREAMS</dc:title>
  <dc:creator>nikita sathish</dc:creator>
  <cp:lastModifiedBy>nikita sathish</cp:lastModifiedBy>
  <cp:revision>65</cp:revision>
  <dcterms:created xsi:type="dcterms:W3CDTF">2015-02-25T04:19:18Z</dcterms:created>
  <dcterms:modified xsi:type="dcterms:W3CDTF">2015-02-27T05:12:40Z</dcterms:modified>
</cp:coreProperties>
</file>